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4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1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2376" y="142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ryna D'ayala" userId="b248d817-b390-49ef-97db-2e4faa0eb093" providerId="ADAL" clId="{8C6EC0EB-8E01-4240-A516-BA6A058F8D99}"/>
    <pc:docChg chg="modMainMaster">
      <pc:chgData name="Kateryna D'ayala" userId="b248d817-b390-49ef-97db-2e4faa0eb093" providerId="ADAL" clId="{8C6EC0EB-8E01-4240-A516-BA6A058F8D99}" dt="2026-05-12T14:01:00.650" v="12" actId="14100"/>
      <pc:docMkLst>
        <pc:docMk/>
      </pc:docMkLst>
      <pc:sldMasterChg chg="modSldLayout">
        <pc:chgData name="Kateryna D'ayala" userId="b248d817-b390-49ef-97db-2e4faa0eb093" providerId="ADAL" clId="{8C6EC0EB-8E01-4240-A516-BA6A058F8D99}" dt="2026-05-12T14:01:00.650" v="12" actId="14100"/>
        <pc:sldMasterMkLst>
          <pc:docMk/>
          <pc:sldMasterMk cId="3318482560" sldId="2147483648"/>
        </pc:sldMasterMkLst>
        <pc:sldLayoutChg chg="modSp mod">
          <pc:chgData name="Kateryna D'ayala" userId="b248d817-b390-49ef-97db-2e4faa0eb093" providerId="ADAL" clId="{8C6EC0EB-8E01-4240-A516-BA6A058F8D99}" dt="2026-05-12T14:01:00.650" v="12" actId="14100"/>
          <pc:sldLayoutMkLst>
            <pc:docMk/>
            <pc:sldMasterMk cId="3318482560" sldId="2147483648"/>
            <pc:sldLayoutMk cId="2820383983" sldId="2147483649"/>
          </pc:sldLayoutMkLst>
          <pc:spChg chg="mod">
            <ac:chgData name="Kateryna D'ayala" userId="b248d817-b390-49ef-97db-2e4faa0eb093" providerId="ADAL" clId="{8C6EC0EB-8E01-4240-A516-BA6A058F8D99}" dt="2026-05-12T14:01:00.650" v="12" actId="14100"/>
            <ac:spMkLst>
              <pc:docMk/>
              <pc:sldMasterMk cId="3318482560" sldId="2147483648"/>
              <pc:sldLayoutMk cId="2820383983" sldId="2147483649"/>
              <ac:spMk id="16" creationId="{E3953E01-48B1-CC83-886D-C9C4B42B9229}"/>
            </ac:spMkLst>
          </pc:spChg>
          <pc:picChg chg="mod">
            <ac:chgData name="Kateryna D'ayala" userId="b248d817-b390-49ef-97db-2e4faa0eb093" providerId="ADAL" clId="{8C6EC0EB-8E01-4240-A516-BA6A058F8D99}" dt="2026-05-12T13:59:51.524" v="2" actId="1076"/>
            <ac:picMkLst>
              <pc:docMk/>
              <pc:sldMasterMk cId="3318482560" sldId="2147483648"/>
              <pc:sldLayoutMk cId="2820383983" sldId="2147483649"/>
              <ac:picMk id="15" creationId="{76422055-6386-050D-C02D-37300D8F3DF3}"/>
            </ac:picMkLst>
          </pc:pic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08FE36-E85A-7FDB-5562-832A901F3F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E6C79B8-A803-DBE4-8E31-2966F1A71A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2C37CE6-D809-B1E1-2150-4D3BAAD365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162003-110D-62E4-F3CF-E86FBD8A8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4F48D67-FD99-3B0D-C3A2-3F1EFA5D1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76422055-6386-050D-C02D-37300D8F3D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825" y="-4609"/>
            <a:ext cx="7669175" cy="1298592"/>
          </a:xfrm>
          <a:prstGeom prst="rect">
            <a:avLst/>
          </a:prstGeom>
        </p:spPr>
      </p:pic>
      <p:sp>
        <p:nvSpPr>
          <p:cNvPr id="16" name="Rettangolo 15">
            <a:extLst>
              <a:ext uri="{FF2B5EF4-FFF2-40B4-BE49-F238E27FC236}">
                <a16:creationId xmlns:a16="http://schemas.microsoft.com/office/drawing/2014/main" id="{E3953E01-48B1-CC83-886D-C9C4B42B9229}"/>
              </a:ext>
            </a:extLst>
          </p:cNvPr>
          <p:cNvSpPr/>
          <p:nvPr userDrawn="1"/>
        </p:nvSpPr>
        <p:spPr>
          <a:xfrm>
            <a:off x="-1" y="-1905"/>
            <a:ext cx="6134101" cy="1293983"/>
          </a:xfrm>
          <a:prstGeom prst="rect">
            <a:avLst/>
          </a:prstGeom>
          <a:solidFill>
            <a:srgbClr val="F04B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Triangolo isoscele 16">
            <a:extLst>
              <a:ext uri="{FF2B5EF4-FFF2-40B4-BE49-F238E27FC236}">
                <a16:creationId xmlns:a16="http://schemas.microsoft.com/office/drawing/2014/main" id="{774348FB-EBF0-3CB6-6814-95B5D0776D61}"/>
              </a:ext>
            </a:extLst>
          </p:cNvPr>
          <p:cNvSpPr/>
          <p:nvPr userDrawn="1"/>
        </p:nvSpPr>
        <p:spPr>
          <a:xfrm>
            <a:off x="10584180" y="5158740"/>
            <a:ext cx="1607820" cy="1699260"/>
          </a:xfrm>
          <a:prstGeom prst="triangle">
            <a:avLst>
              <a:gd name="adj" fmla="val 100000"/>
            </a:avLst>
          </a:prstGeom>
          <a:solidFill>
            <a:srgbClr val="F04B2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0383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5F660C-C748-A411-7410-0DFE26F06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25250F1-C8F5-6A95-D169-61EE3979F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5AF800-F1EE-6A60-3409-1B66108E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4CB20F7-22DB-2277-8D13-C46FE3349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55116A6-1AB3-8C87-814A-A20B8A4AF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067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F5ABBD3-9286-9EB7-416E-B5E7DFB9F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2CA2ADC-0127-60C6-F244-FA1874313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DC33285-208F-3B48-DEBA-CCFAD47B89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8B42AB-1206-E4E1-F8B2-EC0BE9749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D33A40-A502-8C24-1EC4-67F9CF226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8423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CFFF38-EE49-ADA5-F000-16D4D1DCD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17C9B7-4576-83B0-3EB7-9A67AFA81B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7DE71BC-DB84-ACCE-1A0D-D6A3758CB6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3B7B677-60BA-4CE6-F3AD-C7205363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F4260B-651F-B8AC-0C93-4287FB79B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558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DD00FD-3639-29DE-5436-03F08F00A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DCF855-4D46-8217-6FF2-489DB0E04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3E5719-313F-3B43-3140-7928A967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F8CD0AD-7BC2-9EC7-AA0D-09295A421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ECCF11-CC0F-AAE5-1D58-10583308A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4493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E79AFF-AA0B-D390-2F92-AC83CB27B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DDC4402-DE28-E525-4BDE-947D75060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CD2157A-850E-98A7-DA05-5F941D401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74333AD-DDDE-5801-D721-FF3387ABA7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98A7EEA-770E-ED6B-41E0-36C1834A7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F25EE97-275F-7A3C-6161-C92C3FC65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0732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99F13F-0247-6E08-FC2C-99E90FA49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C350CB8-0C55-0EAE-B9BD-3F2626F56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26C4FE7-9513-3C37-29B8-92D1E83FE7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3447451-C810-DDD1-A988-EF80E112D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68F3374-2D15-2AB4-6BBA-920FA001C3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1B37EF7-8FE4-10A6-EE66-34DA0FC6F3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68CD651-3EFF-0D84-071D-1EB573F4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50F4E72-A6FA-52DA-4481-785002529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0386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D9F398-439A-6B8A-B32B-4C8280040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AAC5B04-AFC0-3B86-DAEE-9222CADD1E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E9DB948-1820-75A9-5AB7-023CC84F8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A4A68C1-3BB1-8E7A-5055-462C7344F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968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7215BA0-AF75-C6A1-3275-B42C0D01AE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48D9E1F-5D33-EC3C-8F33-55F2824C7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D0CEAC8-44C2-79BD-D605-1D2242FC4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438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D65F32-4C45-D394-4F4D-D3B3F2959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FCF7754-D052-95A7-BC33-66D0627DB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18780861-BE55-A8E5-6F7D-3DB17C033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C6A64C2-4BEC-2CA3-F2AF-CA4C3A3A58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334A8F-416C-65A6-E322-42F809E0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91F9E08-6BF2-861C-F791-5047BC208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7151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CD4A23-21D7-CF23-87F3-28869DC4C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B3A1BB38-44F9-8B5C-6755-F6FE737CA4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0973E27-06BB-9804-E6DE-E0BA9508E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7034320-93EA-CFBE-818E-9065B03D9D3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44ED56B-589B-48A4-BCBA-049513F3D39D}" type="datetimeFigureOut">
              <a:rPr lang="it-IT" smtClean="0"/>
              <a:t>12/05/2026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259F46F-9933-482A-D750-C3A9CA7E4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57922" y="6424930"/>
            <a:ext cx="3246438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6A2B71C-692F-D283-70EA-016F4605B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B70D19-2A3A-4CEC-8099-9C7349A51B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7879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AEAF55B-E026-FB29-006E-3CD8836DC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BFBDEA-1467-AA3B-40B2-AE05300EA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DB0DD0D1-C0C3-2F3C-8CDE-8C1BD6FE3F3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516879"/>
            <a:ext cx="1341121" cy="1341121"/>
          </a:xfrm>
          <a:prstGeom prst="rect">
            <a:avLst/>
          </a:prstGeom>
        </p:spPr>
      </p:pic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22889D4-62E3-4FF3-E9D8-3F2C4F367C8E}"/>
              </a:ext>
            </a:extLst>
          </p:cNvPr>
          <p:cNvSpPr txBox="1"/>
          <p:nvPr userDrawn="1"/>
        </p:nvSpPr>
        <p:spPr>
          <a:xfrm>
            <a:off x="1318260" y="6321028"/>
            <a:ext cx="563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i="1" dirty="0">
                <a:solidFill>
                  <a:srgbClr val="F04B2B"/>
                </a:solidFill>
              </a:rPr>
              <a:t>45 International Symposium of </a:t>
            </a:r>
            <a:r>
              <a:rPr lang="it-IT" i="1" dirty="0" err="1">
                <a:solidFill>
                  <a:srgbClr val="F04B2B"/>
                </a:solidFill>
              </a:rPr>
              <a:t>Archaeometry</a:t>
            </a:r>
            <a:endParaRPr lang="it-IT" i="1" dirty="0">
              <a:solidFill>
                <a:srgbClr val="F04B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82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oogle Shape;84;p1">
            <a:extLst>
              <a:ext uri="{FF2B5EF4-FFF2-40B4-BE49-F238E27FC236}">
                <a16:creationId xmlns:a16="http://schemas.microsoft.com/office/drawing/2014/main" id="{34645174-B821-09E1-10BB-F8894E5DDDD7}"/>
              </a:ext>
            </a:extLst>
          </p:cNvPr>
          <p:cNvGrpSpPr/>
          <p:nvPr/>
        </p:nvGrpSpPr>
        <p:grpSpPr>
          <a:xfrm>
            <a:off x="3003042" y="2410667"/>
            <a:ext cx="6371082" cy="2598826"/>
            <a:chOff x="457200" y="2446127"/>
            <a:chExt cx="8494776" cy="3465101"/>
          </a:xfrm>
        </p:grpSpPr>
        <p:sp>
          <p:nvSpPr>
            <p:cNvPr id="5" name="Google Shape;85;p1">
              <a:extLst>
                <a:ext uri="{FF2B5EF4-FFF2-40B4-BE49-F238E27FC236}">
                  <a16:creationId xmlns:a16="http://schemas.microsoft.com/office/drawing/2014/main" id="{E30EAB03-8176-F63F-0E5B-17110991C7CD}"/>
                </a:ext>
              </a:extLst>
            </p:cNvPr>
            <p:cNvSpPr txBox="1"/>
            <p:nvPr/>
          </p:nvSpPr>
          <p:spPr>
            <a:xfrm>
              <a:off x="1051560" y="2446127"/>
              <a:ext cx="712317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pPr algn="ctr"/>
              <a:r>
                <a:rPr lang="en-US" sz="15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FONTS Recommended: </a:t>
              </a:r>
              <a:r>
                <a:rPr lang="en-US" sz="1500" b="1">
                  <a:solidFill>
                    <a:srgbClr val="F04B2B"/>
                  </a:solidFill>
                  <a:latin typeface="Verdana"/>
                  <a:ea typeface="Verdana"/>
                  <a:cs typeface="Verdana"/>
                  <a:sym typeface="Verdana"/>
                </a:rPr>
                <a:t>Arial, Tahoma, Verdana</a:t>
              </a:r>
              <a:endParaRPr sz="1500" b="1">
                <a:solidFill>
                  <a:srgbClr val="F04B2B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6" name="Google Shape;86;p1">
              <a:extLst>
                <a:ext uri="{FF2B5EF4-FFF2-40B4-BE49-F238E27FC236}">
                  <a16:creationId xmlns:a16="http://schemas.microsoft.com/office/drawing/2014/main" id="{BE84AEE4-E3DB-CE18-201C-DB032C1C3522}"/>
                </a:ext>
              </a:extLst>
            </p:cNvPr>
            <p:cNvSpPr txBox="1"/>
            <p:nvPr/>
          </p:nvSpPr>
          <p:spPr>
            <a:xfrm>
              <a:off x="868744" y="3235179"/>
              <a:ext cx="7626300" cy="1323399"/>
            </a:xfrm>
            <a:prstGeom prst="rect">
              <a:avLst/>
            </a:prstGeom>
            <a:noFill/>
            <a:ln w="28575" cap="flat" cmpd="sng">
              <a:solidFill>
                <a:srgbClr val="F04B2B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pPr algn="ctr"/>
              <a:r>
                <a:rPr lang="en-US" sz="3000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Template for your  first slide (Verdana 40 for titles)</a:t>
              </a:r>
              <a:endParaRPr sz="30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7" name="Google Shape;87;p1">
              <a:extLst>
                <a:ext uri="{FF2B5EF4-FFF2-40B4-BE49-F238E27FC236}">
                  <a16:creationId xmlns:a16="http://schemas.microsoft.com/office/drawing/2014/main" id="{DA987FC0-5A02-3390-4DF8-03F59DB65CAE}"/>
                </a:ext>
              </a:extLst>
            </p:cNvPr>
            <p:cNvSpPr txBox="1"/>
            <p:nvPr/>
          </p:nvSpPr>
          <p:spPr>
            <a:xfrm>
              <a:off x="457200" y="4834051"/>
              <a:ext cx="8494776" cy="107717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pPr algn="ctr"/>
              <a:r>
                <a:rPr lang="en-US" sz="24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 good subtitle or bullet point size is Verdana 32</a:t>
              </a:r>
              <a:endPara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9181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oogle Shape;92;p2">
            <a:extLst>
              <a:ext uri="{FF2B5EF4-FFF2-40B4-BE49-F238E27FC236}">
                <a16:creationId xmlns:a16="http://schemas.microsoft.com/office/drawing/2014/main" id="{C3EB60A8-025D-5D17-3B7E-08A05D8E1638}"/>
              </a:ext>
            </a:extLst>
          </p:cNvPr>
          <p:cNvGrpSpPr/>
          <p:nvPr/>
        </p:nvGrpSpPr>
        <p:grpSpPr>
          <a:xfrm>
            <a:off x="3092196" y="1485844"/>
            <a:ext cx="6288786" cy="3217045"/>
            <a:chOff x="621792" y="518083"/>
            <a:chExt cx="8385048" cy="4289394"/>
          </a:xfrm>
        </p:grpSpPr>
        <p:sp>
          <p:nvSpPr>
            <p:cNvPr id="3" name="Google Shape;93;p2">
              <a:extLst>
                <a:ext uri="{FF2B5EF4-FFF2-40B4-BE49-F238E27FC236}">
                  <a16:creationId xmlns:a16="http://schemas.microsoft.com/office/drawing/2014/main" id="{7BB91C64-820F-4A00-50FD-22482A7B8841}"/>
                </a:ext>
              </a:extLst>
            </p:cNvPr>
            <p:cNvSpPr txBox="1"/>
            <p:nvPr/>
          </p:nvSpPr>
          <p:spPr>
            <a:xfrm>
              <a:off x="1920240" y="518083"/>
              <a:ext cx="5285100" cy="101562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pPr algn="ctr"/>
              <a:r>
                <a:rPr lang="en-US" sz="1500" dirty="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Use this template for the other slides. Text should be no smaller than Verdana 24 point</a:t>
              </a:r>
              <a:endParaRPr sz="1500" dirty="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4" name="Google Shape;94;p2">
              <a:extLst>
                <a:ext uri="{FF2B5EF4-FFF2-40B4-BE49-F238E27FC236}">
                  <a16:creationId xmlns:a16="http://schemas.microsoft.com/office/drawing/2014/main" id="{C8F637CB-5843-661C-B2D5-FA805C54EAB7}"/>
                </a:ext>
              </a:extLst>
            </p:cNvPr>
            <p:cNvSpPr txBox="1"/>
            <p:nvPr/>
          </p:nvSpPr>
          <p:spPr>
            <a:xfrm>
              <a:off x="978408" y="4222742"/>
              <a:ext cx="7991856" cy="5847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r>
                <a:rPr lang="en-US" sz="12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Small fonts are okay for a footer or for diagrams and tables, but they should be no smaller than Verdana 16</a:t>
              </a:r>
              <a:endParaRPr sz="12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" name="Google Shape;95;p2">
              <a:extLst>
                <a:ext uri="{FF2B5EF4-FFF2-40B4-BE49-F238E27FC236}">
                  <a16:creationId xmlns:a16="http://schemas.microsoft.com/office/drawing/2014/main" id="{AFAC5C29-D8E0-2C8C-7882-3923A240AD71}"/>
                </a:ext>
              </a:extLst>
            </p:cNvPr>
            <p:cNvSpPr/>
            <p:nvPr/>
          </p:nvSpPr>
          <p:spPr>
            <a:xfrm>
              <a:off x="685800" y="2121408"/>
              <a:ext cx="237744" cy="28346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04B2B"/>
            </a:solidFill>
            <a:ln w="19050" cap="flat" cmpd="sng">
              <a:solidFill>
                <a:srgbClr val="F04B2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/>
              <a:endParaRPr sz="1350">
                <a:solidFill>
                  <a:schemeClr val="lt1"/>
                </a:solidFill>
              </a:endParaRPr>
            </a:p>
          </p:txBody>
        </p:sp>
        <p:sp>
          <p:nvSpPr>
            <p:cNvPr id="6" name="Google Shape;96;p2">
              <a:extLst>
                <a:ext uri="{FF2B5EF4-FFF2-40B4-BE49-F238E27FC236}">
                  <a16:creationId xmlns:a16="http://schemas.microsoft.com/office/drawing/2014/main" id="{537D1B16-C806-35AB-7925-4DFAD3050DDB}"/>
                </a:ext>
              </a:extLst>
            </p:cNvPr>
            <p:cNvSpPr/>
            <p:nvPr/>
          </p:nvSpPr>
          <p:spPr>
            <a:xfrm>
              <a:off x="655320" y="2849880"/>
              <a:ext cx="237744" cy="28346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04B2B"/>
            </a:solidFill>
            <a:ln w="19050" cap="flat" cmpd="sng">
              <a:solidFill>
                <a:srgbClr val="F04B2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/>
              <a:endParaRPr sz="1350">
                <a:solidFill>
                  <a:schemeClr val="lt1"/>
                </a:solidFill>
              </a:endParaRPr>
            </a:p>
          </p:txBody>
        </p:sp>
        <p:sp>
          <p:nvSpPr>
            <p:cNvPr id="7" name="Google Shape;97;p2">
              <a:extLst>
                <a:ext uri="{FF2B5EF4-FFF2-40B4-BE49-F238E27FC236}">
                  <a16:creationId xmlns:a16="http://schemas.microsoft.com/office/drawing/2014/main" id="{88495B11-007E-8426-5106-CDC889C7A98E}"/>
                </a:ext>
              </a:extLst>
            </p:cNvPr>
            <p:cNvSpPr txBox="1"/>
            <p:nvPr/>
          </p:nvSpPr>
          <p:spPr>
            <a:xfrm>
              <a:off x="883920" y="2051227"/>
              <a:ext cx="7702296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pPr algn="ctr"/>
              <a:r>
                <a:rPr lang="en-US" sz="15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Use this ISA recommended template for the presentation</a:t>
              </a:r>
              <a:endParaRPr sz="1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8" name="Google Shape;98;p2">
              <a:extLst>
                <a:ext uri="{FF2B5EF4-FFF2-40B4-BE49-F238E27FC236}">
                  <a16:creationId xmlns:a16="http://schemas.microsoft.com/office/drawing/2014/main" id="{E4A315D0-37A3-67D6-0E38-7C0ED531F7AF}"/>
                </a:ext>
              </a:extLst>
            </p:cNvPr>
            <p:cNvSpPr/>
            <p:nvPr/>
          </p:nvSpPr>
          <p:spPr>
            <a:xfrm>
              <a:off x="643128" y="3514344"/>
              <a:ext cx="237744" cy="28346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04B2B"/>
            </a:solidFill>
            <a:ln w="19050" cap="flat" cmpd="sng">
              <a:solidFill>
                <a:srgbClr val="F04B2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/>
              <a:endParaRPr sz="1350">
                <a:solidFill>
                  <a:schemeClr val="lt1"/>
                </a:solidFill>
              </a:endParaRPr>
            </a:p>
          </p:txBody>
        </p:sp>
        <p:sp>
          <p:nvSpPr>
            <p:cNvPr id="9" name="Google Shape;99;p2">
              <a:extLst>
                <a:ext uri="{FF2B5EF4-FFF2-40B4-BE49-F238E27FC236}">
                  <a16:creationId xmlns:a16="http://schemas.microsoft.com/office/drawing/2014/main" id="{02C45D7D-2D41-07ED-3F00-71D03B0F399C}"/>
                </a:ext>
              </a:extLst>
            </p:cNvPr>
            <p:cNvSpPr txBox="1"/>
            <p:nvPr/>
          </p:nvSpPr>
          <p:spPr>
            <a:xfrm>
              <a:off x="1008888" y="2761411"/>
              <a:ext cx="7129272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r>
                <a:rPr lang="en-US" sz="15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Avoid fonts in color, mainly reds and greens</a:t>
              </a:r>
              <a:endParaRPr sz="1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0" name="Google Shape;100;p2">
              <a:extLst>
                <a:ext uri="{FF2B5EF4-FFF2-40B4-BE49-F238E27FC236}">
                  <a16:creationId xmlns:a16="http://schemas.microsoft.com/office/drawing/2014/main" id="{E5F0F065-618B-0888-9173-AC5896344142}"/>
                </a:ext>
              </a:extLst>
            </p:cNvPr>
            <p:cNvSpPr txBox="1"/>
            <p:nvPr/>
          </p:nvSpPr>
          <p:spPr>
            <a:xfrm>
              <a:off x="996696" y="3453307"/>
              <a:ext cx="8010144" cy="4000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8569" tIns="34275" rIns="68569" bIns="34275" anchor="t" anchorCtr="0">
              <a:spAutoFit/>
            </a:bodyPr>
            <a:lstStyle/>
            <a:p>
              <a:r>
                <a:rPr lang="en-US" sz="1500">
                  <a:solidFill>
                    <a:schemeClr val="dk1"/>
                  </a:solidFill>
                  <a:latin typeface="Verdana"/>
                  <a:ea typeface="Verdana"/>
                  <a:cs typeface="Verdana"/>
                  <a:sym typeface="Verdana"/>
                </a:rPr>
                <a:t>Graphs and charts: Make sure the audience can read them</a:t>
              </a:r>
              <a:endParaRPr sz="15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11" name="Google Shape;101;p2">
              <a:extLst>
                <a:ext uri="{FF2B5EF4-FFF2-40B4-BE49-F238E27FC236}">
                  <a16:creationId xmlns:a16="http://schemas.microsoft.com/office/drawing/2014/main" id="{35D4FD17-CDBD-79E5-A4C1-53D1A504D234}"/>
                </a:ext>
              </a:extLst>
            </p:cNvPr>
            <p:cNvSpPr/>
            <p:nvPr/>
          </p:nvSpPr>
          <p:spPr>
            <a:xfrm>
              <a:off x="621792" y="4288536"/>
              <a:ext cx="237744" cy="283464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F04B2B"/>
            </a:solidFill>
            <a:ln w="19050" cap="flat" cmpd="sng">
              <a:solidFill>
                <a:srgbClr val="F04B2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68569" tIns="34275" rIns="68569" bIns="34275" anchor="ctr" anchorCtr="0">
              <a:noAutofit/>
            </a:bodyPr>
            <a:lstStyle/>
            <a:p>
              <a:pPr algn="ctr"/>
              <a:endParaRPr sz="1350">
                <a:solidFill>
                  <a:schemeClr val="l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54786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96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Kateryna D'ayala</dc:creator>
  <cp:lastModifiedBy>Kateryna D'ayala</cp:lastModifiedBy>
  <cp:revision>1</cp:revision>
  <dcterms:created xsi:type="dcterms:W3CDTF">2026-05-12T13:55:59Z</dcterms:created>
  <dcterms:modified xsi:type="dcterms:W3CDTF">2026-05-12T14:01:11Z</dcterms:modified>
</cp:coreProperties>
</file>