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3"/>
  </p:sldMasterIdLst>
  <p:notesMasterIdLst>
    <p:notesMasterId r:id="rId4"/>
  </p:notesMasterIdLst>
  <p:sldIdLst>
    <p:sldId id="256" r:id="rId5"/>
    <p:sldId id="257" r:id="rId6"/>
  </p:sldIdLst>
  <p:sldSz cy="6858000" cx="9144000"/>
  <p:notesSz cx="6858000" cy="9144000"/>
  <p:embeddedFontLst>
    <p:embeddedFont>
      <p:font typeface="Play"/>
      <p:regular r:id="rId7"/>
      <p:bold r:id="rId8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r:id="rId9" roundtripDataSignature="AMtx7mhzXyPdTzcunrOaJPLGR7VFlDB4t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customschemas.google.com/relationships/presentationmetadata" Target="metadata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font" Target="fonts/Play-regular.fntdata"/><Relationship Id="rId8" Type="http://schemas.openxmlformats.org/officeDocument/2006/relationships/font" Target="fonts/Play-bold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0" name="Google Shape;90;p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uota" type="blank">
  <p:cSld name="BLANK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4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4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" name="Google Shape;14;p4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olo e testo verticale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3"/>
          <p:cNvSpPr txBox="1"/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3"/>
          <p:cNvSpPr txBox="1"/>
          <p:nvPr>
            <p:ph idx="1" type="body"/>
          </p:nvPr>
        </p:nvSpPr>
        <p:spPr>
          <a:xfrm rot="5400000">
            <a:off x="2396331" y="57944"/>
            <a:ext cx="4351338" cy="7886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13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3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3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_Titolo e testo verticale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4"/>
          <p:cNvSpPr txBox="1"/>
          <p:nvPr>
            <p:ph type="title"/>
          </p:nvPr>
        </p:nvSpPr>
        <p:spPr>
          <a:xfrm rot="5400000">
            <a:off x="4623594" y="2285207"/>
            <a:ext cx="5811838" cy="197167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4"/>
          <p:cNvSpPr txBox="1"/>
          <p:nvPr>
            <p:ph idx="1" type="body"/>
          </p:nvPr>
        </p:nvSpPr>
        <p:spPr>
          <a:xfrm rot="5400000">
            <a:off x="623094" y="370681"/>
            <a:ext cx="5811838" cy="58007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14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4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14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iapositiva titolo" type="title">
  <p:cSld name="TITLE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5"/>
          <p:cNvSpPr txBox="1"/>
          <p:nvPr>
            <p:ph type="ctrTitle"/>
          </p:nvPr>
        </p:nvSpPr>
        <p:spPr>
          <a:xfrm>
            <a:off x="685800" y="1122363"/>
            <a:ext cx="77724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Play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5"/>
          <p:cNvSpPr txBox="1"/>
          <p:nvPr>
            <p:ph idx="1" type="subTitle"/>
          </p:nvPr>
        </p:nvSpPr>
        <p:spPr>
          <a:xfrm>
            <a:off x="1143000" y="3602038"/>
            <a:ext cx="6858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18" name="Google Shape;18;p5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5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5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olo e contenuto" type="obj">
  <p:cSld name="OBJECT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6"/>
          <p:cNvSpPr txBox="1"/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6"/>
          <p:cNvSpPr txBox="1"/>
          <p:nvPr>
            <p:ph idx="1" type="body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4" name="Google Shape;24;p6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6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6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Intestazione sezione" type="secHead">
  <p:cSld name="SECTION_HEADER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7"/>
          <p:cNvSpPr txBox="1"/>
          <p:nvPr>
            <p:ph type="title"/>
          </p:nvPr>
        </p:nvSpPr>
        <p:spPr>
          <a:xfrm>
            <a:off x="623888" y="1709739"/>
            <a:ext cx="78867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Play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7"/>
          <p:cNvSpPr txBox="1"/>
          <p:nvPr>
            <p:ph idx="1" type="body"/>
          </p:nvPr>
        </p:nvSpPr>
        <p:spPr>
          <a:xfrm>
            <a:off x="623888" y="4589464"/>
            <a:ext cx="78867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757575"/>
              </a:buClr>
              <a:buSzPts val="2400"/>
              <a:buNone/>
              <a:defRPr sz="2400">
                <a:solidFill>
                  <a:srgbClr val="757575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2000"/>
              <a:buNone/>
              <a:defRPr sz="2000">
                <a:solidFill>
                  <a:srgbClr val="757575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800"/>
              <a:buNone/>
              <a:defRPr sz="1800">
                <a:solidFill>
                  <a:srgbClr val="757575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9pPr>
          </a:lstStyle>
          <a:p/>
        </p:txBody>
      </p:sp>
      <p:sp>
        <p:nvSpPr>
          <p:cNvPr id="30" name="Google Shape;30;p7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7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7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ue contenuti" type="twoObj">
  <p:cSld name="TWO_OBJECTS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8"/>
          <p:cNvSpPr txBox="1"/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8"/>
          <p:cNvSpPr txBox="1"/>
          <p:nvPr>
            <p:ph idx="1" type="body"/>
          </p:nvPr>
        </p:nvSpPr>
        <p:spPr>
          <a:xfrm>
            <a:off x="628650" y="1825625"/>
            <a:ext cx="38862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6" name="Google Shape;36;p8"/>
          <p:cNvSpPr txBox="1"/>
          <p:nvPr>
            <p:ph idx="2" type="body"/>
          </p:nvPr>
        </p:nvSpPr>
        <p:spPr>
          <a:xfrm>
            <a:off x="4629150" y="1825625"/>
            <a:ext cx="38862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7" name="Google Shape;37;p8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8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8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fronto" type="twoTxTwoObj">
  <p:cSld name="TWO_OBJECTS_WITH_TEXT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9"/>
          <p:cNvSpPr txBox="1"/>
          <p:nvPr>
            <p:ph type="title"/>
          </p:nvPr>
        </p:nvSpPr>
        <p:spPr>
          <a:xfrm>
            <a:off x="629841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9"/>
          <p:cNvSpPr txBox="1"/>
          <p:nvPr>
            <p:ph idx="1" type="body"/>
          </p:nvPr>
        </p:nvSpPr>
        <p:spPr>
          <a:xfrm>
            <a:off x="629842" y="1681163"/>
            <a:ext cx="3868340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3" name="Google Shape;43;p9"/>
          <p:cNvSpPr txBox="1"/>
          <p:nvPr>
            <p:ph idx="2" type="body"/>
          </p:nvPr>
        </p:nvSpPr>
        <p:spPr>
          <a:xfrm>
            <a:off x="629842" y="2505075"/>
            <a:ext cx="3868340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4" name="Google Shape;44;p9"/>
          <p:cNvSpPr txBox="1"/>
          <p:nvPr>
            <p:ph idx="3" type="body"/>
          </p:nvPr>
        </p:nvSpPr>
        <p:spPr>
          <a:xfrm>
            <a:off x="4629150" y="1681163"/>
            <a:ext cx="3887391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5" name="Google Shape;45;p9"/>
          <p:cNvSpPr txBox="1"/>
          <p:nvPr>
            <p:ph idx="4" type="body"/>
          </p:nvPr>
        </p:nvSpPr>
        <p:spPr>
          <a:xfrm>
            <a:off x="4629150" y="2505075"/>
            <a:ext cx="3887391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6" name="Google Shape;46;p9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9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9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olo titolo" type="titleOnly">
  <p:cSld name="TITLE_ONLY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0"/>
          <p:cNvSpPr txBox="1"/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10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10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10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uto con didascalia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1"/>
          <p:cNvSpPr txBox="1"/>
          <p:nvPr>
            <p:ph type="title"/>
          </p:nvPr>
        </p:nvSpPr>
        <p:spPr>
          <a:xfrm>
            <a:off x="629841" y="457200"/>
            <a:ext cx="2949178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Play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11"/>
          <p:cNvSpPr txBox="1"/>
          <p:nvPr>
            <p:ph idx="1" type="body"/>
          </p:nvPr>
        </p:nvSpPr>
        <p:spPr>
          <a:xfrm>
            <a:off x="3887391" y="987426"/>
            <a:ext cx="462915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57" name="Google Shape;57;p11"/>
          <p:cNvSpPr txBox="1"/>
          <p:nvPr>
            <p:ph idx="2" type="body"/>
          </p:nvPr>
        </p:nvSpPr>
        <p:spPr>
          <a:xfrm>
            <a:off x="629841" y="2057400"/>
            <a:ext cx="2949178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58" name="Google Shape;58;p11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11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1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Immagine con didascalia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2"/>
          <p:cNvSpPr txBox="1"/>
          <p:nvPr>
            <p:ph type="title"/>
          </p:nvPr>
        </p:nvSpPr>
        <p:spPr>
          <a:xfrm>
            <a:off x="629841" y="457200"/>
            <a:ext cx="2949178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Play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2"/>
          <p:cNvSpPr/>
          <p:nvPr>
            <p:ph idx="2" type="pic"/>
          </p:nvPr>
        </p:nvSpPr>
        <p:spPr>
          <a:xfrm>
            <a:off x="3887391" y="987426"/>
            <a:ext cx="462915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2"/>
          <p:cNvSpPr txBox="1"/>
          <p:nvPr>
            <p:ph idx="1" type="body"/>
          </p:nvPr>
        </p:nvSpPr>
        <p:spPr>
          <a:xfrm>
            <a:off x="629841" y="2057400"/>
            <a:ext cx="2949178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5" name="Google Shape;65;p12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2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2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3"/>
          <p:cNvSpPr txBox="1"/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Play"/>
              <a:buNone/>
              <a:defRPr b="0" i="0" sz="4400" u="none" cap="none" strike="noStrike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3"/>
          <p:cNvSpPr txBox="1"/>
          <p:nvPr>
            <p:ph idx="1" type="body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p3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9" name="Google Shape;9;p3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0" name="Google Shape;10;p3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4" name="Google Shape;84;p1"/>
          <p:cNvGrpSpPr/>
          <p:nvPr/>
        </p:nvGrpSpPr>
        <p:grpSpPr>
          <a:xfrm>
            <a:off x="448056" y="2071223"/>
            <a:ext cx="8494776" cy="3465142"/>
            <a:chOff x="457200" y="2446127"/>
            <a:chExt cx="8494776" cy="3465142"/>
          </a:xfrm>
        </p:grpSpPr>
        <p:sp>
          <p:nvSpPr>
            <p:cNvPr id="85" name="Google Shape;85;p1"/>
            <p:cNvSpPr txBox="1"/>
            <p:nvPr/>
          </p:nvSpPr>
          <p:spPr>
            <a:xfrm>
              <a:off x="1051560" y="2446127"/>
              <a:ext cx="7123176" cy="40011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en-US" sz="2000" u="none" cap="none" strike="noStrike">
                  <a:solidFill>
                    <a:schemeClr val="dk1"/>
                  </a:solidFill>
                  <a:latin typeface="Verdana"/>
                  <a:ea typeface="Verdana"/>
                  <a:cs typeface="Verdana"/>
                  <a:sym typeface="Verdana"/>
                </a:rPr>
                <a:t>FONTS Recommended: </a:t>
              </a:r>
              <a:r>
                <a:rPr b="1" i="0" lang="en-US" sz="2000" u="none" cap="none" strike="noStrike">
                  <a:solidFill>
                    <a:srgbClr val="F04B2B"/>
                  </a:solidFill>
                  <a:latin typeface="Verdana"/>
                  <a:ea typeface="Verdana"/>
                  <a:cs typeface="Verdana"/>
                  <a:sym typeface="Verdana"/>
                </a:rPr>
                <a:t>Arial, Tahoma, Verdana</a:t>
              </a:r>
              <a:endParaRPr b="1" i="0" sz="2000" u="none" cap="none" strike="noStrike">
                <a:solidFill>
                  <a:srgbClr val="F04B2B"/>
                </a:solidFill>
                <a:latin typeface="Verdana"/>
                <a:ea typeface="Verdana"/>
                <a:cs typeface="Verdana"/>
                <a:sym typeface="Verdana"/>
              </a:endParaRPr>
            </a:p>
          </p:txBody>
        </p:sp>
        <p:sp>
          <p:nvSpPr>
            <p:cNvPr id="86" name="Google Shape;86;p1"/>
            <p:cNvSpPr txBox="1"/>
            <p:nvPr/>
          </p:nvSpPr>
          <p:spPr>
            <a:xfrm>
              <a:off x="868744" y="3235179"/>
              <a:ext cx="7626300" cy="1323600"/>
            </a:xfrm>
            <a:prstGeom prst="rect">
              <a:avLst/>
            </a:prstGeom>
            <a:noFill/>
            <a:ln cap="flat" cmpd="sng" w="28575">
              <a:solidFill>
                <a:srgbClr val="F04B2B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4000">
                  <a:solidFill>
                    <a:schemeClr val="dk1"/>
                  </a:solidFill>
                  <a:latin typeface="Verdana"/>
                  <a:ea typeface="Verdana"/>
                  <a:cs typeface="Verdana"/>
                  <a:sym typeface="Verdana"/>
                </a:rPr>
                <a:t>Template for your  first slide (</a:t>
              </a:r>
              <a:r>
                <a:rPr b="0" i="0" lang="en-US" sz="4000" u="none" cap="none" strike="noStrike">
                  <a:solidFill>
                    <a:schemeClr val="dk1"/>
                  </a:solidFill>
                  <a:latin typeface="Verdana"/>
                  <a:ea typeface="Verdana"/>
                  <a:cs typeface="Verdana"/>
                  <a:sym typeface="Verdana"/>
                </a:rPr>
                <a:t>Verdana 40 </a:t>
              </a:r>
              <a:r>
                <a:rPr lang="en-US" sz="4000">
                  <a:solidFill>
                    <a:schemeClr val="dk1"/>
                  </a:solidFill>
                  <a:latin typeface="Verdana"/>
                  <a:ea typeface="Verdana"/>
                  <a:cs typeface="Verdana"/>
                  <a:sym typeface="Verdana"/>
                </a:rPr>
                <a:t>for titles)</a:t>
              </a:r>
              <a:endParaRPr b="0" i="0" sz="40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endParaRPr>
            </a:p>
          </p:txBody>
        </p:sp>
        <p:sp>
          <p:nvSpPr>
            <p:cNvPr id="87" name="Google Shape;87;p1"/>
            <p:cNvSpPr txBox="1"/>
            <p:nvPr/>
          </p:nvSpPr>
          <p:spPr>
            <a:xfrm>
              <a:off x="457200" y="4834051"/>
              <a:ext cx="8494776" cy="107721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en-US" sz="3200" u="none" cap="none" strike="noStrike">
                  <a:solidFill>
                    <a:schemeClr val="dk1"/>
                  </a:solidFill>
                  <a:latin typeface="Verdana"/>
                  <a:ea typeface="Verdana"/>
                  <a:cs typeface="Verdana"/>
                  <a:sym typeface="Verdana"/>
                </a:rPr>
                <a:t>A good subtitle or bullet point size is Verdana 32</a:t>
              </a:r>
              <a:endParaRPr b="0" i="0" sz="32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endParaRPr>
            </a:p>
          </p:txBody>
        </p:sp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2" name="Google Shape;92;p2"/>
          <p:cNvGrpSpPr/>
          <p:nvPr/>
        </p:nvGrpSpPr>
        <p:grpSpPr>
          <a:xfrm>
            <a:off x="566928" y="838123"/>
            <a:ext cx="8385048" cy="4289434"/>
            <a:chOff x="621792" y="518083"/>
            <a:chExt cx="8385048" cy="4289434"/>
          </a:xfrm>
        </p:grpSpPr>
        <p:sp>
          <p:nvSpPr>
            <p:cNvPr id="93" name="Google Shape;93;p2"/>
            <p:cNvSpPr txBox="1"/>
            <p:nvPr/>
          </p:nvSpPr>
          <p:spPr>
            <a:xfrm>
              <a:off x="1920240" y="518083"/>
              <a:ext cx="5285100" cy="10158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000">
                  <a:solidFill>
                    <a:schemeClr val="dk1"/>
                  </a:solidFill>
                  <a:latin typeface="Verdana"/>
                  <a:ea typeface="Verdana"/>
                  <a:cs typeface="Verdana"/>
                  <a:sym typeface="Verdana"/>
                </a:rPr>
                <a:t>Use this template for the other slides. T</a:t>
              </a:r>
              <a:r>
                <a:rPr b="0" i="0" lang="en-US" sz="2000" u="none" cap="none" strike="noStrike">
                  <a:solidFill>
                    <a:schemeClr val="dk1"/>
                  </a:solidFill>
                  <a:latin typeface="Verdana"/>
                  <a:ea typeface="Verdana"/>
                  <a:cs typeface="Verdana"/>
                  <a:sym typeface="Verdana"/>
                </a:rPr>
                <a:t>ext should be no smaller than Verdana 24 point</a:t>
              </a:r>
              <a:endParaRPr b="0" i="0" sz="20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endParaRPr>
            </a:p>
          </p:txBody>
        </p:sp>
        <p:sp>
          <p:nvSpPr>
            <p:cNvPr id="94" name="Google Shape;94;p2"/>
            <p:cNvSpPr txBox="1"/>
            <p:nvPr/>
          </p:nvSpPr>
          <p:spPr>
            <a:xfrm>
              <a:off x="978408" y="4222742"/>
              <a:ext cx="7991856" cy="58477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en-US" sz="1600" u="none" cap="none" strike="noStrike">
                  <a:solidFill>
                    <a:schemeClr val="dk1"/>
                  </a:solidFill>
                  <a:latin typeface="Verdana"/>
                  <a:ea typeface="Verdana"/>
                  <a:cs typeface="Verdana"/>
                  <a:sym typeface="Verdana"/>
                </a:rPr>
                <a:t>Small fonts are okay for a footer or for diagrams and tables, but they should be no smaller than Verdana 16</a:t>
              </a:r>
              <a:endParaRPr sz="160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endParaRPr>
            </a:p>
          </p:txBody>
        </p:sp>
        <p:sp>
          <p:nvSpPr>
            <p:cNvPr id="95" name="Google Shape;95;p2"/>
            <p:cNvSpPr/>
            <p:nvPr/>
          </p:nvSpPr>
          <p:spPr>
            <a:xfrm>
              <a:off x="685800" y="2121408"/>
              <a:ext cx="237744" cy="283464"/>
            </a:xfrm>
            <a:prstGeom prst="rightArrow">
              <a:avLst>
                <a:gd fmla="val 50000" name="adj1"/>
                <a:gd fmla="val 50000" name="adj2"/>
              </a:avLst>
            </a:prstGeom>
            <a:solidFill>
              <a:srgbClr val="F04B2B"/>
            </a:solidFill>
            <a:ln cap="flat" cmpd="sng" w="19050">
              <a:solidFill>
                <a:srgbClr val="F04B2B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6" name="Google Shape;96;p2"/>
            <p:cNvSpPr/>
            <p:nvPr/>
          </p:nvSpPr>
          <p:spPr>
            <a:xfrm>
              <a:off x="655320" y="2849880"/>
              <a:ext cx="237744" cy="283464"/>
            </a:xfrm>
            <a:prstGeom prst="rightArrow">
              <a:avLst>
                <a:gd fmla="val 50000" name="adj1"/>
                <a:gd fmla="val 50000" name="adj2"/>
              </a:avLst>
            </a:prstGeom>
            <a:solidFill>
              <a:srgbClr val="F04B2B"/>
            </a:solidFill>
            <a:ln cap="flat" cmpd="sng" w="19050">
              <a:solidFill>
                <a:srgbClr val="F04B2B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7" name="Google Shape;97;p2"/>
            <p:cNvSpPr txBox="1"/>
            <p:nvPr/>
          </p:nvSpPr>
          <p:spPr>
            <a:xfrm>
              <a:off x="883920" y="2051227"/>
              <a:ext cx="7702296" cy="40011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000">
                  <a:solidFill>
                    <a:schemeClr val="dk1"/>
                  </a:solidFill>
                  <a:latin typeface="Verdana"/>
                  <a:ea typeface="Verdana"/>
                  <a:cs typeface="Verdana"/>
                  <a:sym typeface="Verdana"/>
                </a:rPr>
                <a:t>Use this ISA recommended template for the presentation</a:t>
              </a:r>
              <a:endParaRPr sz="200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endParaRPr>
            </a:p>
          </p:txBody>
        </p:sp>
        <p:sp>
          <p:nvSpPr>
            <p:cNvPr id="98" name="Google Shape;98;p2"/>
            <p:cNvSpPr/>
            <p:nvPr/>
          </p:nvSpPr>
          <p:spPr>
            <a:xfrm>
              <a:off x="643128" y="3514344"/>
              <a:ext cx="237744" cy="283464"/>
            </a:xfrm>
            <a:prstGeom prst="rightArrow">
              <a:avLst>
                <a:gd fmla="val 50000" name="adj1"/>
                <a:gd fmla="val 50000" name="adj2"/>
              </a:avLst>
            </a:prstGeom>
            <a:solidFill>
              <a:srgbClr val="F04B2B"/>
            </a:solidFill>
            <a:ln cap="flat" cmpd="sng" w="19050">
              <a:solidFill>
                <a:srgbClr val="F04B2B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9" name="Google Shape;99;p2"/>
            <p:cNvSpPr txBox="1"/>
            <p:nvPr/>
          </p:nvSpPr>
          <p:spPr>
            <a:xfrm>
              <a:off x="1008888" y="2761411"/>
              <a:ext cx="7129272" cy="40011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000">
                  <a:solidFill>
                    <a:schemeClr val="dk1"/>
                  </a:solidFill>
                  <a:latin typeface="Verdana"/>
                  <a:ea typeface="Verdana"/>
                  <a:cs typeface="Verdana"/>
                  <a:sym typeface="Verdana"/>
                </a:rPr>
                <a:t>Avoid fonts in color, mainly reds and greens</a:t>
              </a:r>
              <a:endParaRPr sz="200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endParaRPr>
            </a:p>
          </p:txBody>
        </p:sp>
        <p:sp>
          <p:nvSpPr>
            <p:cNvPr id="100" name="Google Shape;100;p2"/>
            <p:cNvSpPr txBox="1"/>
            <p:nvPr/>
          </p:nvSpPr>
          <p:spPr>
            <a:xfrm>
              <a:off x="996696" y="3453307"/>
              <a:ext cx="8010144" cy="40011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000">
                  <a:solidFill>
                    <a:schemeClr val="dk1"/>
                  </a:solidFill>
                  <a:latin typeface="Verdana"/>
                  <a:ea typeface="Verdana"/>
                  <a:cs typeface="Verdana"/>
                  <a:sym typeface="Verdana"/>
                </a:rPr>
                <a:t>Graphs and charts: Make sure the audience can read them</a:t>
              </a:r>
              <a:endParaRPr sz="200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endParaRPr>
            </a:p>
          </p:txBody>
        </p:sp>
        <p:sp>
          <p:nvSpPr>
            <p:cNvPr id="101" name="Google Shape;101;p2"/>
            <p:cNvSpPr/>
            <p:nvPr/>
          </p:nvSpPr>
          <p:spPr>
            <a:xfrm>
              <a:off x="621792" y="4288536"/>
              <a:ext cx="237744" cy="283464"/>
            </a:xfrm>
            <a:prstGeom prst="rightArrow">
              <a:avLst>
                <a:gd fmla="val 50000" name="adj1"/>
                <a:gd fmla="val 50000" name="adj2"/>
              </a:avLst>
            </a:prstGeom>
            <a:solidFill>
              <a:srgbClr val="F04B2B"/>
            </a:solidFill>
            <a:ln cap="flat" cmpd="sng" w="19050">
              <a:solidFill>
                <a:srgbClr val="F04B2B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Tema di Office">
  <a:themeElements>
    <a:clrScheme name="Tema di Office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2026-01-26T15:16:35Z</dcterms:created>
  <dc:creator>Evdokia Tema</dc:creator>
</cp:coreProperties>
</file>